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1" r:id="rId3"/>
    <p:sldId id="309" r:id="rId4"/>
    <p:sldId id="264" r:id="rId5"/>
    <p:sldId id="268" r:id="rId6"/>
    <p:sldId id="274" r:id="rId7"/>
    <p:sldId id="273" r:id="rId8"/>
    <p:sldId id="272" r:id="rId9"/>
    <p:sldId id="269" r:id="rId10"/>
    <p:sldId id="290" r:id="rId11"/>
    <p:sldId id="276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92ED93-9494-439E-980C-D2EB34F4D89B}">
          <p14:sldIdLst>
            <p14:sldId id="259"/>
            <p14:sldId id="311"/>
            <p14:sldId id="309"/>
            <p14:sldId id="264"/>
            <p14:sldId id="268"/>
            <p14:sldId id="274"/>
            <p14:sldId id="273"/>
            <p14:sldId id="272"/>
            <p14:sldId id="269"/>
            <p14:sldId id="290"/>
            <p14:sldId id="276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логопедической работе с </a:t>
            </a:r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детьми</a:t>
            </a:r>
            <a:b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8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 </a:t>
            </a:r>
            <a:r>
              <a:rPr lang="ru-RU" sz="1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Гринодерова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Д.</a:t>
            </a: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86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Темы  могут быть как общие, так и частные.</a:t>
            </a:r>
            <a:endParaRPr lang="ru-RU" sz="2800" b="1" dirty="0"/>
          </a:p>
        </p:txBody>
      </p:sp>
      <p:pic>
        <p:nvPicPr>
          <p:cNvPr id="4" name="Picture 4" descr="https://4.bp.blogspot.com/-09vh-My7wRo/UcL6JJ0i-2I/AAAAAAAAWwE/gzcw57Idg6w/s640/%25D0%25B2%25D0%25BE%25D1%2580%25D0%25BE%25D0%25BD%25D0%25B0-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38" y="1340768"/>
            <a:ext cx="472372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s3.amazonaws.com/akrosta/archive/2016-03-09/7fd01b55dca2d75013463bc5085a5c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78929"/>
            <a:ext cx="424847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8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Значение и применение </a:t>
            </a:r>
            <a:r>
              <a:rPr lang="ru-RU" b="1" dirty="0" err="1" smtClean="0"/>
              <a:t>лэпбука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1.Помогает педагогу </a:t>
            </a:r>
            <a:r>
              <a:rPr lang="ru-RU" dirty="0" smtClean="0"/>
              <a:t>организовать </a:t>
            </a:r>
            <a:r>
              <a:rPr lang="ru-RU" dirty="0"/>
              <a:t>и подать материал по изучаемой теме в компактной </a:t>
            </a:r>
            <a:r>
              <a:rPr lang="ru-RU" dirty="0" smtClean="0"/>
              <a:t>форме</a:t>
            </a:r>
            <a:endParaRPr lang="ru-RU" dirty="0"/>
          </a:p>
          <a:p>
            <a:pPr>
              <a:buNone/>
            </a:pPr>
            <a:r>
              <a:rPr lang="ru-RU" dirty="0"/>
              <a:t>2.Детям облегчает процесс восприятия и запоминания </a:t>
            </a:r>
            <a:r>
              <a:rPr lang="ru-RU" dirty="0" smtClean="0"/>
              <a:t>информации</a:t>
            </a:r>
          </a:p>
          <a:p>
            <a:pPr>
              <a:buNone/>
            </a:pPr>
            <a:r>
              <a:rPr lang="ru-RU" dirty="0" smtClean="0"/>
              <a:t>3.Способствует </a:t>
            </a:r>
            <a:r>
              <a:rPr lang="ru-RU" dirty="0"/>
              <a:t>развитию диалогической речи и коммуникативных </a:t>
            </a:r>
            <a:r>
              <a:rPr lang="ru-RU" dirty="0" smtClean="0"/>
              <a:t>умений</a:t>
            </a:r>
            <a:endParaRPr lang="ru-RU" dirty="0"/>
          </a:p>
          <a:p>
            <a:pPr>
              <a:buNone/>
            </a:pPr>
            <a:r>
              <a:rPr lang="ru-RU" dirty="0" smtClean="0"/>
              <a:t>4.Обеспечивает </a:t>
            </a:r>
            <a:r>
              <a:rPr lang="ru-RU" dirty="0"/>
              <a:t>интеграцию образовательных </a:t>
            </a:r>
            <a:r>
              <a:rPr lang="ru-RU" dirty="0" smtClean="0"/>
              <a:t>областей</a:t>
            </a:r>
            <a:endParaRPr lang="ru-RU" dirty="0"/>
          </a:p>
          <a:p>
            <a:pPr>
              <a:buNone/>
            </a:pPr>
            <a:r>
              <a:rPr lang="ru-RU" dirty="0"/>
              <a:t>5. Является отличным помощником в работе педагогов и </a:t>
            </a:r>
            <a:r>
              <a:rPr lang="ru-RU" dirty="0" smtClean="0"/>
              <a:t>специалистов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56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Творческих </a:t>
            </a:r>
            <a:r>
              <a:rPr lang="ru-RU" b="1" i="1" dirty="0"/>
              <a:t>успехов Вам, уважаемые коллеги</a:t>
            </a:r>
            <a:r>
              <a:rPr lang="ru-RU" b="1" i="1" dirty="0" smtClean="0"/>
              <a:t>!</a:t>
            </a:r>
            <a:br>
              <a:rPr lang="ru-RU" b="1" i="1" dirty="0" smtClean="0"/>
            </a:br>
            <a:r>
              <a:rPr lang="ru-RU" b="1" i="1" dirty="0"/>
              <a:t>Спасибо за внимание!</a:t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4" name="Picture 2" descr="C:\Users\Наталия Дмитриевна\Desktop\Новая папка\14092012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48" y="2132856"/>
            <a:ext cx="583122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2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5076" y="1844824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Лэпбук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lapbook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) – в дословном переводе с английского значит «наколенная книга» (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lap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–колени,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книга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04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Наталия Дмитриевна\Desktop\Новая папка\DSC046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4" y="620688"/>
            <a:ext cx="83727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699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640960" cy="14036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лэпбука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в самостоятельной деятельности детей </a:t>
            </a:r>
            <a:b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/>
          </a:p>
        </p:txBody>
      </p:sp>
      <p:pic>
        <p:nvPicPr>
          <p:cNvPr id="4" name="Picture 2" descr="C:\Users\Наталия Дмитриевна\Desktop\Новая папка\DSC04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4538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4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Подгрупповая работа с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лэпбуком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C:\Users\Наталия Дмитриевна\Desktop\Новая папка\DSC04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7976" y="-25590224"/>
            <a:ext cx="43891200" cy="246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талия Дмитриевна\Desktop\Новая папка\DSC04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46368" y="-24438096"/>
            <a:ext cx="38532281" cy="216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Наталия Дмитриевна\Desktop\Новая папка\DSC04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06608" y="-23357976"/>
            <a:ext cx="39172352" cy="2203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ия Дмитриевна\Desktop\Новая папка\DSC04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12" y="3356992"/>
            <a:ext cx="52428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SC046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97740"/>
            <a:ext cx="4912548" cy="276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6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 Дмитриевна\Desktop\Новая папка\DSC046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8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C:\Users\Наталия Дмитриевна\Desktop\Новая папка\DSC04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13748"/>
            <a:ext cx="5472608" cy="307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Наталия Дмитриевна\Desktop\Новая папка\DSC04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38" y="3429000"/>
            <a:ext cx="563262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8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Примерный порядок изготовления </a:t>
            </a:r>
            <a:r>
              <a:rPr lang="ru-RU" sz="3600" b="1" dirty="0" err="1" smtClean="0"/>
              <a:t>лэпбука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1.Определение темы.</a:t>
            </a:r>
          </a:p>
          <a:p>
            <a:r>
              <a:rPr lang="ru-RU" sz="2800" dirty="0" smtClean="0"/>
              <a:t>2. План последовательности изложения материала.</a:t>
            </a:r>
          </a:p>
          <a:p>
            <a:r>
              <a:rPr lang="ru-RU" sz="2800" dirty="0" smtClean="0"/>
              <a:t>3. Создание макета </a:t>
            </a:r>
            <a:r>
              <a:rPr lang="ru-RU" sz="2800" dirty="0" err="1" smtClean="0"/>
              <a:t>лэпбука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4.Практическая часть (изготовление </a:t>
            </a:r>
            <a:r>
              <a:rPr lang="ru-RU" sz="2800" dirty="0" err="1" smtClean="0"/>
              <a:t>лэпбука</a:t>
            </a:r>
            <a:r>
              <a:rPr lang="ru-RU" sz="2800" dirty="0" smtClean="0"/>
              <a:t>).</a:t>
            </a:r>
          </a:p>
          <a:p>
            <a:r>
              <a:rPr lang="ru-RU" sz="2800" dirty="0" smtClean="0"/>
              <a:t>5. Итог (готовый продукт)</a:t>
            </a:r>
            <a:r>
              <a:rPr lang="ru-RU" dirty="0" smtClean="0"/>
              <a:t>.</a:t>
            </a:r>
          </a:p>
        </p:txBody>
      </p:sp>
      <p:pic>
        <p:nvPicPr>
          <p:cNvPr id="16386" name="Picture 2" descr="http://i.madou40-tomsk.ru/u/ef/16c09ed24b11e49f6ac27b20de3366/-/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20" y="3501008"/>
            <a:ext cx="4113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maam.ru/upload/blogs/detsad-685281-1490171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81642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78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7" name="Picture 3" descr="C:\Users\Наталия Дмитриевна\Desktop\Новая папка\DSC024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836712"/>
            <a:ext cx="8426761" cy="4738148"/>
          </a:xfrm>
        </p:spPr>
      </p:pic>
    </p:spTree>
    <p:extLst>
      <p:ext uri="{BB962C8B-B14F-4D97-AF65-F5344CB8AC3E}">
        <p14:creationId xmlns:p14="http://schemas.microsoft.com/office/powerpoint/2010/main" val="2612780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111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 Лэпбук в логопедической работе с детьми                        Подготовил учитель – логопед Гринодерова Н. Д.</vt:lpstr>
      <vt:lpstr>Презентация PowerPoint</vt:lpstr>
      <vt:lpstr>Презентация PowerPoint</vt:lpstr>
      <vt:lpstr>  Использование лэпбука в самостоятельной деятельности детей   </vt:lpstr>
      <vt:lpstr>Подгрупповая работа с лэпбуком</vt:lpstr>
      <vt:lpstr>Презентация PowerPoint</vt:lpstr>
      <vt:lpstr>Презентация PowerPoint</vt:lpstr>
      <vt:lpstr>Примерный порядок изготовления лэпбука.</vt:lpstr>
      <vt:lpstr>Презентация PowerPoint</vt:lpstr>
      <vt:lpstr>Темы  могут быть как общие, так и частные.</vt:lpstr>
      <vt:lpstr> Значение и применение лэпбука </vt:lpstr>
      <vt:lpstr>   Творческих успехов Вам, уважаемые коллеги! Спасибо за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K’g,er</dc:title>
  <dc:creator>Наталия Гринодерова</dc:creator>
  <cp:lastModifiedBy>Windows User</cp:lastModifiedBy>
  <cp:revision>53</cp:revision>
  <dcterms:created xsi:type="dcterms:W3CDTF">2018-02-16T13:41:30Z</dcterms:created>
  <dcterms:modified xsi:type="dcterms:W3CDTF">2023-05-04T09:11:15Z</dcterms:modified>
</cp:coreProperties>
</file>