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7" r:id="rId21"/>
    <p:sldId id="279" r:id="rId22"/>
    <p:sldId id="276" r:id="rId23"/>
    <p:sldId id="280" r:id="rId24"/>
    <p:sldId id="281" r:id="rId25"/>
    <p:sldId id="287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15" autoAdjust="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307D7-4402-4BFD-82D1-1B66FA32123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4EDF-3C31-4928-A885-62C9BC62B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8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4EDF-3C31-4928-A885-62C9BC62B22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9AF95D-3076-45CA-9F00-41FB0CE4617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981907-3E44-4713-BB82-9CED966BF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rri\Desktop\raduga+75459575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7525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Подготовительная логопедическая (дети с ТНР)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Наша группа непростая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Наша группа речевая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И девиз у нас такой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«Кто хочет разговаривать,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Тот должен выговаривать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Все внятно, четко, ясно,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Чтоб было всем понятно»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ingLiU-ExtB" panose="02020500000000000000" pitchFamily="18" charset="-120"/>
              </a:rPr>
              <a:t>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MingLiU-ExtB" panose="02020500000000000000" pitchFamily="18" charset="-12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0387" y="620688"/>
            <a:ext cx="7103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Группа №7 «Радуга»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40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rri\Desktop\мама\Новая папка (2)\IMG_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4929" y="857347"/>
            <a:ext cx="6858000" cy="51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4071934" cy="209735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54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Любим </a:t>
            </a:r>
          </a:p>
          <a:p>
            <a:pPr marL="45720" indent="0">
              <a:buNone/>
            </a:pPr>
            <a:r>
              <a:rPr lang="ru-RU" sz="54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в магазин </a:t>
            </a:r>
          </a:p>
          <a:p>
            <a:pPr marL="45720" indent="0">
              <a:buNone/>
            </a:pPr>
            <a:r>
              <a:rPr lang="ru-RU" sz="54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играть</a:t>
            </a:r>
            <a:endParaRPr lang="ru-RU" sz="5400" dirty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821"/>
            <a:ext cx="4002274" cy="305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6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7800" y="620688"/>
            <a:ext cx="8414680" cy="5976664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        </a:t>
            </a:r>
            <a:r>
              <a:rPr lang="ru-RU" sz="4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Печь </a:t>
            </a:r>
            <a:endParaRPr lang="en-US" sz="4000" dirty="0" smtClean="0">
              <a:solidFill>
                <a:schemeClr val="accent5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    </a:t>
            </a:r>
            <a:r>
              <a:rPr lang="ru-RU" sz="4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пирог.</a:t>
            </a:r>
          </a:p>
          <a:p>
            <a:pPr marL="45720" indent="0" algn="ctr">
              <a:buNone/>
            </a:pPr>
            <a:endParaRPr lang="ru-RU" sz="2000" dirty="0" smtClean="0">
              <a:solidFill>
                <a:schemeClr val="accent5"/>
              </a:solidFill>
              <a:latin typeface="Segoe Print" panose="02000600000000000000" pitchFamily="2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                                  </a:t>
            </a:r>
            <a:r>
              <a:rPr lang="en-US" sz="2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     </a:t>
            </a:r>
            <a:r>
              <a:rPr lang="ru-RU" sz="36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Стол </a:t>
            </a:r>
            <a:endParaRPr lang="en-US" sz="3600" dirty="0" smtClean="0">
              <a:solidFill>
                <a:schemeClr val="accent5"/>
              </a:solidFill>
              <a:latin typeface="Segoe Print" panose="02000600000000000000" pitchFamily="2" charset="0"/>
            </a:endParaRPr>
          </a:p>
          <a:p>
            <a:pPr marL="45720" indent="0" algn="ctr">
              <a:buNone/>
            </a:pPr>
            <a:r>
              <a:rPr lang="en-US" sz="3600" dirty="0">
                <a:solidFill>
                  <a:schemeClr val="accent5"/>
                </a:solidFill>
                <a:latin typeface="Segoe Print" panose="02000600000000000000" pitchFamily="2" charset="0"/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                       </a:t>
            </a:r>
            <a:r>
              <a:rPr lang="ru-RU" sz="36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накрывать.</a:t>
            </a:r>
            <a:endParaRPr lang="ru-RU" sz="3600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 descr="C:\Users\Torri\Desktop\мама\Новая папка (2)\IMG_8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08" y="33139"/>
            <a:ext cx="4487392" cy="33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rri\Desktop\мама\Новая папка (2)\IMG_8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456"/>
            <a:ext cx="4932040" cy="36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44" y="3501007"/>
            <a:ext cx="4476156" cy="33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Torri\Desktop\мама\Новая папка (2)\IMG_8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6021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11476856" cy="6237312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                                                                   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</a:t>
            </a:r>
            <a:r>
              <a:rPr lang="ru-RU" dirty="0" smtClean="0">
                <a:latin typeface="Segoe Print" panose="02000600000000000000" pitchFamily="2" charset="0"/>
              </a:rPr>
              <a:t>Больных лечить…</a:t>
            </a:r>
            <a:endParaRPr lang="en-US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И непременно прическу </a:t>
            </a:r>
            <a:endParaRPr lang="en-US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сделать современную.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1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orri\Desktop\мама\Новая папка (2)\IMG_8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077" cy="687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8207" y="0"/>
            <a:ext cx="9197284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Как дорогу перейти,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Как в транспорте себя вести -</a:t>
            </a: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Запомним мы с тобой, играя.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Все правила движения изучая.</a:t>
            </a:r>
            <a:endParaRPr lang="ru-RU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rri\Desktop\мама\Новая папка (2)\IMG_8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" y="0"/>
            <a:ext cx="9144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43974" y="188640"/>
            <a:ext cx="4192219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Карта вот микрорайона,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Где находится наш сад.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С правилами движения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Познакомит всех ребят.</a:t>
            </a:r>
            <a:endParaRPr lang="ru-RU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5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754" y="98072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Знать страну и город свой</a:t>
            </a:r>
          </a:p>
          <a:p>
            <a:pPr marL="45720" indent="0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 гордиться ими,</a:t>
            </a:r>
          </a:p>
          <a:p>
            <a:pPr marL="45720" indent="0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Помогает уголок</a:t>
            </a:r>
          </a:p>
          <a:p>
            <a:pPr marL="45720" indent="0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 «Узнаем о мире».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8194" name="Picture 2" descr="C:\Users\Torri\Desktop\мама\Новая папка (2)\IMG_8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3346" y="857348"/>
            <a:ext cx="6858000" cy="51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orri\Desktop\мама\Новая папка (2)\IMG_8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3873911"/>
            <a:ext cx="3978937" cy="29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4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136905" cy="6165304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Воспитатель помогает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Много нового узнать.</a:t>
            </a: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Учимся мы здесь, играя,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Легче мир так познавать.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Torri\Desktop\IMG_8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2425" cy="33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5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orri\Desktop\мама\Новая папка (2)\IMG_8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8" y="1"/>
            <a:ext cx="5076392" cy="380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orri\Desktop\мама\Новая папка (2)\IMG_8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7154"/>
            <a:ext cx="4067943" cy="30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116" y="620688"/>
            <a:ext cx="8686884" cy="623731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800" dirty="0" smtClean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Математика –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наука,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Ее надо изучать,</a:t>
            </a:r>
          </a:p>
          <a:p>
            <a:pPr marL="45720" indent="0">
              <a:buNone/>
            </a:pPr>
            <a:endParaRPr lang="ru-RU" sz="2800" dirty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sz="28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Чтобы в школе нам </a:t>
            </a:r>
          </a:p>
          <a:p>
            <a:pPr marL="45720" indent="0" algn="r">
              <a:buNone/>
            </a:pPr>
            <a:r>
              <a:rPr lang="ru-RU" sz="28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учиться</a:t>
            </a:r>
          </a:p>
          <a:p>
            <a:pPr marL="45720" indent="0" algn="r">
              <a:buNone/>
            </a:pPr>
            <a:r>
              <a:rPr lang="ru-RU" sz="28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На четыре и на пять!</a:t>
            </a:r>
          </a:p>
        </p:txBody>
      </p:sp>
    </p:spTree>
    <p:extLst>
      <p:ext uri="{BB962C8B-B14F-4D97-AF65-F5344CB8AC3E}">
        <p14:creationId xmlns:p14="http://schemas.microsoft.com/office/powerpoint/2010/main" val="278276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rri\Desktop\мама\Новая папка (2)\IMG_8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" y="1"/>
            <a:ext cx="91443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1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Музей времени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В группе есть.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Часов разных в нем не счесть.</a:t>
            </a:r>
            <a:endParaRPr lang="ru-RU" sz="2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19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rri\Desktop\мама\Новая папка (2)\IMG_8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6008" y="850010"/>
            <a:ext cx="6866386" cy="51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7062" y="1124744"/>
            <a:ext cx="6400800" cy="5433784"/>
          </a:xfrm>
        </p:spPr>
        <p:txBody>
          <a:bodyPr/>
          <a:lstStyle/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Ну а этот уголок,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Привлекает всех ребят: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Здесь торжественно и чинно,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Книжки умные стоят.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Что? И где? И почему?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Как? Когда? Откуда? -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поведают они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Тем, кто верит в чудо!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99" y="48940"/>
            <a:ext cx="5238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Проходи, честной народ!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Группа «Радуга» ваш ждет,</a:t>
            </a:r>
            <a:br>
              <a:rPr lang="ru-RU" sz="2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В ней живут у нас детишки:</a:t>
            </a:r>
            <a:br>
              <a:rPr lang="ru-RU" sz="2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И девчонки, и мальчишки.</a:t>
            </a:r>
            <a:endParaRPr lang="ru-RU" sz="2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светлана\Desktop\фото-видео\i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0130"/>
            <a:ext cx="6696744" cy="50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4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rri\Desktop\мама\Новая папка (2)\IMG_8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46" y="1"/>
            <a:ext cx="476419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orri\Desktop\мама\Новая папка (2)\IMG_8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0183"/>
            <a:ext cx="4903937" cy="36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6512" y="116632"/>
            <a:ext cx="9505056" cy="6741368"/>
          </a:xfrm>
        </p:spPr>
        <p:txBody>
          <a:bodyPr/>
          <a:lstStyle/>
          <a:p>
            <a:pPr marL="45720" indent="0">
              <a:buNone/>
            </a:pPr>
            <a:endParaRPr lang="ru-RU" sz="2100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100" dirty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100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100" dirty="0" smtClean="0">
                <a:solidFill>
                  <a:srgbClr val="7030A0"/>
                </a:solidFill>
              </a:rPr>
              <a:t>И </a:t>
            </a:r>
            <a:r>
              <a:rPr lang="ru-RU" sz="21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конструктор у нас разный,</a:t>
            </a:r>
          </a:p>
          <a:p>
            <a:pPr marL="45720" indent="0">
              <a:buNone/>
            </a:pPr>
            <a:r>
              <a:rPr lang="ru-RU" sz="21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Деревянный и цветной.</a:t>
            </a:r>
          </a:p>
          <a:p>
            <a:pPr marL="45720" indent="0">
              <a:buNone/>
            </a:pPr>
            <a:endParaRPr lang="ru-RU" sz="2100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100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100" dirty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100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100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1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                                                 Из пластмассы,</a:t>
            </a:r>
          </a:p>
          <a:p>
            <a:pPr marL="45720" indent="0">
              <a:buNone/>
            </a:pPr>
            <a:r>
              <a:rPr lang="ru-RU" sz="21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1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                                                на магнитах,</a:t>
            </a:r>
          </a:p>
          <a:p>
            <a:pPr marL="45720" indent="0">
              <a:buNone/>
            </a:pPr>
            <a:r>
              <a:rPr lang="ru-RU" sz="21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                                                 Есть и сложный </a:t>
            </a:r>
          </a:p>
          <a:p>
            <a:pPr marL="45720" indent="0">
              <a:buNone/>
            </a:pPr>
            <a:r>
              <a:rPr lang="ru-RU" sz="21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1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                                                и простой</a:t>
            </a: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.</a:t>
            </a:r>
            <a:endParaRPr lang="ru-RU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orri\Desktop\мама\Новая папка (2)\IMG_8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9087"/>
            <a:ext cx="5292080" cy="39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Torri\Desktop\мама\Новая папка (2)\IMG_8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18811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532440" cy="6408712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/>
          </a:p>
          <a:p>
            <a:pPr marL="45720" indent="0" algn="r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В группе лепим и рисуем,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Никогда мы не тоскуем.</a:t>
            </a:r>
          </a:p>
          <a:p>
            <a:pPr marL="4572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  Вырезаем, мастерим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  И на месте не сидим.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Torri\Desktop\мама\Новая папка (2)\IMG_8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874004" cy="36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Приходите к нам в театр!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Сказки вам покажем:</a:t>
            </a:r>
          </a:p>
          <a:p>
            <a:pPr marL="45720" indent="0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«Колобок»,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 «Три поросенка».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Про репку вам расскажем.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 descr="C:\Users\светлана\Desktop\среда\Новая папка\DSC05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1" y="2996952"/>
            <a:ext cx="5024489" cy="38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среда\Новая папка\DSC05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27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Torri\Desktop\мама\Новая папка (2)\IMG_8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"/>
            <a:ext cx="4932040" cy="36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3574"/>
            <a:ext cx="9144000" cy="6744426"/>
          </a:xfrm>
        </p:spPr>
        <p:txBody>
          <a:bodyPr/>
          <a:lstStyle/>
          <a:p>
            <a:pPr marL="45720" indent="0" algn="r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Вот уголок дежурства.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Информацию о том,</a:t>
            </a:r>
          </a:p>
          <a:p>
            <a:pPr marL="4572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Кто и где будет дежурить,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Дети сразу видят в нем.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 descr="C:\Users\светлана\Desktop\среда\Новая папка\DSC05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00381"/>
            <a:ext cx="4829742" cy="31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7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948" y="6896"/>
            <a:ext cx="9145947" cy="68511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После сна и до обеда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По заданью логопеда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Упражнения делаем</a:t>
            </a:r>
            <a:r>
              <a:rPr lang="en-US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: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Пальцы загибаем,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Речь мы развиваем.</a:t>
            </a:r>
          </a:p>
          <a:p>
            <a:pPr marL="45720" indent="0" algn="r">
              <a:buNone/>
            </a:pPr>
            <a:endParaRPr lang="ru-RU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dirty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Учим буквы, делим слоги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Почти по-ученически.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Уголок здесь самый главный-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Он логопедический.</a:t>
            </a:r>
          </a:p>
        </p:txBody>
      </p:sp>
      <p:pic>
        <p:nvPicPr>
          <p:cNvPr id="1026" name="Picture 2" descr="C:\Users\Torri\Desktop\мама\Новая папка (2)\IMG_8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123"/>
            <a:ext cx="4644008" cy="34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rri\Desktop\мама\Новая папка (2)\IMG_8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97" y="6897"/>
            <a:ext cx="4755003" cy="35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2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280920" cy="6669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Здоровье сберегающие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технологии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Мы в работе применяем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: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Со скрепками и </a:t>
            </a:r>
          </a:p>
          <a:p>
            <a:pPr marL="45720" indent="0" algn="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у-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джок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 массажерами 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Дети играют – 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Здоровье свое укрепляют,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Да речь развивают.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Torri\Desktop\IMG_8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000"/>
            <a:ext cx="4816178" cy="3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rri\Desktop\IMG_8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4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22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38198" y="260648"/>
            <a:ext cx="6597352" cy="384960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Центр природы и науки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Место замечательное,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Очень познавательное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Здесь погоду отмечаем,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Дни недели закрепляем,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Опыты ставим,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За жизнью растений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наблюдаем.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Torri\Desktop\мама\Новая папка (2)\IMG_8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9493" y="859491"/>
            <a:ext cx="6875167" cy="51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rri\Desktop\мама\Новая папка (2)\IMG_8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82" y="3868453"/>
            <a:ext cx="4009099" cy="30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7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57090" y="404664"/>
            <a:ext cx="9201090" cy="6453336"/>
          </a:xfrm>
        </p:spPr>
        <p:txBody>
          <a:bodyPr/>
          <a:lstStyle/>
          <a:p>
            <a:pPr marL="45720" indent="0">
              <a:buNone/>
            </a:pPr>
            <a:endParaRPr lang="ru-RU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В походы любим мы ходить-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С пользой время </a:t>
            </a:r>
            <a:endParaRPr lang="en-US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проводить</a:t>
            </a:r>
            <a:r>
              <a:rPr lang="en-US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:</a:t>
            </a:r>
            <a:endParaRPr lang="ru-RU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Лошадок вкусным </a:t>
            </a:r>
            <a:endParaRPr lang="en-US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покормить,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Народ лесной повеселить.</a:t>
            </a: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 descr="C:\Users\Torri\Desktop\DSC07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9" y="3356992"/>
            <a:ext cx="4677209" cy="35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rri\Desktop\DSC07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10" y="0"/>
            <a:ext cx="447669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36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7992888" cy="5832648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Веселится и ликует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весь народ,</a:t>
            </a:r>
          </a:p>
          <a:p>
            <a:pPr marL="45720" indent="0" algn="r">
              <a:buNone/>
            </a:pPr>
            <a:endParaRPr lang="ru-RU" sz="2400" dirty="0" smtClean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sz="2400" dirty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sz="2400" dirty="0" smtClean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sz="2400" dirty="0" smtClean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endParaRPr lang="ru-RU" sz="2400" dirty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marL="45720" indent="0" algn="r">
              <a:buNone/>
            </a:pPr>
            <a:r>
              <a:rPr lang="ru-RU" sz="24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В гости праздник</a:t>
            </a:r>
          </a:p>
          <a:p>
            <a:pPr marL="45720" indent="0" algn="r">
              <a:buNone/>
            </a:pPr>
            <a:r>
              <a:rPr lang="ru-RU" sz="24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 к нам идет!</a:t>
            </a:r>
            <a:endParaRPr lang="ru-RU" sz="24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 descr="C:\Users\Torri\Desktop\DSC07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158"/>
            <a:ext cx="4680520" cy="35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orri\Desktop\DSC07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16" y="-21704"/>
            <a:ext cx="4697684" cy="35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75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0960" y="692696"/>
            <a:ext cx="6400800" cy="604867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Группу всю мы показали,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О себе все рассказали.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Приходите в гости к нам,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Рады мы </a:t>
            </a:r>
            <a:r>
              <a:rPr lang="ru-RU" smtClean="0">
                <a:solidFill>
                  <a:schemeClr val="accent6"/>
                </a:solidFill>
                <a:latin typeface="Segoe Print" panose="02000600000000000000" pitchFamily="2" charset="0"/>
              </a:rPr>
              <a:t>всегда гостям!</a:t>
            </a:r>
            <a:endParaRPr lang="ru-RU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Спасибо за внимание,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ДО СВИДАНИЯ!!!</a:t>
            </a:r>
            <a:endParaRPr lang="ru-RU" dirty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Picture 2" descr="C:\Users\светлана\Desktop\1526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37" y="836712"/>
            <a:ext cx="47666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7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Torri\Desktop\Новая папка (2)\IMG_8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4161" y="4424726"/>
            <a:ext cx="2780928" cy="20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rri\Desktop\puzireva_i_v_w200_h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86370"/>
            <a:ext cx="1920822" cy="28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rri\Desktop\kostrova_v_v_w200_h2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6" y="0"/>
            <a:ext cx="2085619" cy="31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rri\Desktop\grinoderova_n_d_w200_h2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61" y="1"/>
            <a:ext cx="2060456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53645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Педагоги тоже есть,</a:t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Их на пальцах можно счесть</a:t>
            </a:r>
            <a: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:</a:t>
            </a: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/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Учитель</a:t>
            </a:r>
            <a: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-</a:t>
            </a: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логопед высшей </a:t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квалификационной категории –</a:t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err="1" smtClean="0">
                <a:solidFill>
                  <a:schemeClr val="accent5"/>
                </a:solidFill>
                <a:latin typeface="Segoe Print" panose="02000600000000000000" pitchFamily="2" charset="0"/>
              </a:rPr>
              <a:t>Гринодерова</a:t>
            </a: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Н. Д.</a:t>
            </a:r>
            <a: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/>
            </a:r>
            <a:b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en-US" sz="2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Воспитатель высшей квалификационной категории –</a:t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Segoe Print" panose="02000600000000000000" pitchFamily="2" charset="0"/>
              </a:rPr>
              <a:t>К</a:t>
            </a:r>
            <a:r>
              <a:rPr lang="ru-RU" sz="2800" dirty="0" err="1" smtClean="0">
                <a:solidFill>
                  <a:schemeClr val="accent5"/>
                </a:solidFill>
                <a:latin typeface="Segoe Print" panose="02000600000000000000" pitchFamily="2" charset="0"/>
              </a:rPr>
              <a:t>острова</a:t>
            </a: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В. В.</a:t>
            </a:r>
            <a: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/>
            </a:r>
            <a:b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en-US" sz="2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/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Воспитатель высшей квалификационной категории –</a:t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Пузырева И. В.</a:t>
            </a:r>
            <a: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/>
            </a:r>
            <a:br>
              <a:rPr lang="en-US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en-US" sz="2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</a:t>
            </a: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/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Помощник воспитателя –</a:t>
            </a:r>
            <a:b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 Сахарова Е. А.</a:t>
            </a:r>
            <a:endParaRPr lang="ru-RU" sz="2800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5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rri\Desktop\Новая папка (2)\IMG_8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" y="0"/>
            <a:ext cx="9144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0218" y="0"/>
            <a:ext cx="9164218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 группу дверь мы открываем,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 раздевалку попадаем.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 раздевалке шкафчики.</a:t>
            </a:r>
            <a:endParaRPr lang="en-US" sz="28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 них пальто и шарфики,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Туфли, шапочки, ботинки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Ксюши, Маши и Максимки.</a:t>
            </a:r>
            <a:endParaRPr lang="ru-RU" sz="28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2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rri\Desktop\IMG_8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0"/>
            <a:ext cx="6624736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Вы на стены посмотрите</a:t>
            </a:r>
          </a:p>
          <a:p>
            <a:pPr marL="4572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Информацию прочтите.</a:t>
            </a:r>
          </a:p>
          <a:p>
            <a:pPr marL="4572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Здесь советы логопеда.</a:t>
            </a:r>
            <a:endParaRPr lang="ru-RU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7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10527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Слева выставка у нас.</a:t>
            </a: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Дети рисуют и лепят</a:t>
            </a: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Просто класс!</a:t>
            </a:r>
            <a:endParaRPr lang="ru-RU" sz="2800" dirty="0">
              <a:latin typeface="Segoe Print" panose="02000600000000000000" pitchFamily="2" charset="0"/>
            </a:endParaRPr>
          </a:p>
        </p:txBody>
      </p:sp>
      <p:pic>
        <p:nvPicPr>
          <p:cNvPr id="5122" name="Picture 2" descr="C:\Users\Torri\Desktop\Новая папка (2)\IMG_8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7877" y="678105"/>
            <a:ext cx="5424226" cy="40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rri\Desktop\Новая папка (2)\IMG_8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6073" y="2616032"/>
            <a:ext cx="484804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28348" cy="6858000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От врача прочтешь совет,</a:t>
            </a:r>
            <a:endParaRPr lang="en-US" sz="2800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Как здоровым быть без бед.</a:t>
            </a:r>
            <a:endParaRPr lang="ru-RU" sz="2800" dirty="0">
              <a:latin typeface="Segoe Print" panose="02000600000000000000" pitchFamily="2" charset="0"/>
            </a:endParaRPr>
          </a:p>
        </p:txBody>
      </p:sp>
      <p:pic>
        <p:nvPicPr>
          <p:cNvPr id="6146" name="Picture 2" descr="C:\Users\Torri\Desktop\Новая папка (2)\IMG_8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8060" y="558060"/>
            <a:ext cx="4463984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rri\Desktop\Новая папка (2)\IMG_8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7900" y="2597553"/>
            <a:ext cx="4869159" cy="36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1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rri\Desktop\мама\Новая папка (2)\IMG_8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8137" y="858136"/>
            <a:ext cx="6864337" cy="51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83087" y="24474"/>
            <a:ext cx="3869793" cy="68398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endParaRPr lang="en-US" sz="2800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Чтобы сильным, </a:t>
            </a:r>
            <a:endParaRPr lang="en-US" sz="2800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крепким стать,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здоровье надо </a:t>
            </a:r>
            <a:endParaRPr lang="en-US" sz="2800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укреплять.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С уголком </a:t>
            </a:r>
            <a:endParaRPr lang="en-US" sz="2800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спортивным -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вырастешь </a:t>
            </a:r>
            <a:endParaRPr lang="en-US" sz="2800" dirty="0" smtClean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активным!</a:t>
            </a:r>
            <a:endParaRPr lang="ru-RU" sz="2800" dirty="0">
              <a:solidFill>
                <a:schemeClr val="accent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3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2405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</a:t>
            </a:r>
            <a:r>
              <a:rPr 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вами в группу мы попали,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Вы такого не видали!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 игры разные играем,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Всех с собою приглашаем.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светлана\Desktop\среда\Новая папка\DSC05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5308"/>
            <a:ext cx="7992889" cy="4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15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573</Words>
  <Application>Microsoft Office PowerPoint</Application>
  <PresentationFormat>Экран (4:3)</PresentationFormat>
  <Paragraphs>251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Педагоги тоже есть, Их на пальцах можно счесть: Учитель-логопед высшей  квалификационной категории –  Гринодерова Н. Д.  Воспитатель высшей квалификационной категории –  Кострова В. В.   Воспитатель высшей квалификационной категории –  Пузырева И. В.   Помощник воспитателя –  Сахарова Е. 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Torri</dc:creator>
  <cp:lastModifiedBy>светлана</cp:lastModifiedBy>
  <cp:revision>28</cp:revision>
  <dcterms:created xsi:type="dcterms:W3CDTF">2015-11-23T17:05:04Z</dcterms:created>
  <dcterms:modified xsi:type="dcterms:W3CDTF">2021-12-20T12:13:06Z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2025074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